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97" r:id="rId24"/>
    <p:sldId id="278" r:id="rId25"/>
    <p:sldId id="279" r:id="rId26"/>
    <p:sldId id="293" r:id="rId27"/>
    <p:sldId id="283" r:id="rId28"/>
    <p:sldId id="292" r:id="rId29"/>
    <p:sldId id="282" r:id="rId30"/>
    <p:sldId id="284" r:id="rId31"/>
    <p:sldId id="291" r:id="rId32"/>
    <p:sldId id="294" r:id="rId33"/>
    <p:sldId id="286" r:id="rId34"/>
    <p:sldId id="288" r:id="rId35"/>
    <p:sldId id="285" r:id="rId36"/>
    <p:sldId id="290" r:id="rId37"/>
    <p:sldId id="280" r:id="rId38"/>
    <p:sldId id="281" r:id="rId39"/>
    <p:sldId id="295" r:id="rId40"/>
    <p:sldId id="296" r:id="rId41"/>
    <p:sldId id="289" r:id="rId42"/>
    <p:sldId id="287" r:id="rId43"/>
    <p:sldId id="298" r:id="rId44"/>
    <p:sldId id="317" r:id="rId45"/>
    <p:sldId id="304" r:id="rId46"/>
    <p:sldId id="311" r:id="rId47"/>
    <p:sldId id="306" r:id="rId48"/>
    <p:sldId id="302" r:id="rId49"/>
    <p:sldId id="299" r:id="rId50"/>
    <p:sldId id="307" r:id="rId51"/>
    <p:sldId id="305" r:id="rId52"/>
    <p:sldId id="303" r:id="rId53"/>
    <p:sldId id="300" r:id="rId54"/>
    <p:sldId id="308" r:id="rId55"/>
    <p:sldId id="310" r:id="rId56"/>
    <p:sldId id="312" r:id="rId57"/>
    <p:sldId id="314" r:id="rId58"/>
    <p:sldId id="313" r:id="rId59"/>
    <p:sldId id="318" r:id="rId60"/>
    <p:sldId id="315" r:id="rId61"/>
    <p:sldId id="316" r:id="rId62"/>
    <p:sldId id="309" r:id="rId63"/>
    <p:sldId id="301" r:id="rId64"/>
    <p:sldId id="319" r:id="rId6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71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C2776-73E6-42DB-9C84-B742BB96EFC2}" type="datetimeFigureOut">
              <a:rPr lang="en-US" smtClean="0"/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CE9AF-DADD-499C-ABE2-4D6DA129168B}" type="slidenum">
              <a:rPr lang="en-US" smtClean="0"/>
              <a:t>‹#›</a:t>
            </a:fld>
            <a:endParaRPr lang="en-US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C2776-73E6-42DB-9C84-B742BB96EFC2}" type="datetimeFigureOut">
              <a:rPr lang="en-US" smtClean="0"/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CE9AF-DADD-499C-ABE2-4D6DA12916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C2776-73E6-42DB-9C84-B742BB96EFC2}" type="datetimeFigureOut">
              <a:rPr lang="en-US" smtClean="0"/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CE9AF-DADD-499C-ABE2-4D6DA12916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C2776-73E6-42DB-9C84-B742BB96EFC2}" type="datetimeFigureOut">
              <a:rPr lang="en-US" smtClean="0"/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CE9AF-DADD-499C-ABE2-4D6DA12916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C2776-73E6-42DB-9C84-B742BB96EFC2}" type="datetimeFigureOut">
              <a:rPr lang="en-US" smtClean="0"/>
              <a:t>1/30/2012</a:t>
            </a:fld>
            <a:endParaRPr lang="en-US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CE9AF-DADD-499C-ABE2-4D6DA129168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C2776-73E6-42DB-9C84-B742BB96EFC2}" type="datetimeFigureOut">
              <a:rPr lang="en-US" smtClean="0"/>
              <a:t>1/30/2012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CE9AF-DADD-499C-ABE2-4D6DA12916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C2776-73E6-42DB-9C84-B742BB96EFC2}" type="datetimeFigureOut">
              <a:rPr lang="en-US" smtClean="0"/>
              <a:t>1/30/2012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CE9AF-DADD-499C-ABE2-4D6DA12916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C2776-73E6-42DB-9C84-B742BB96EFC2}" type="datetimeFigureOut">
              <a:rPr lang="en-US" smtClean="0"/>
              <a:t>1/30/2012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CE9AF-DADD-499C-ABE2-4D6DA12916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C2776-73E6-42DB-9C84-B742BB96EFC2}" type="datetimeFigureOut">
              <a:rPr lang="en-US" smtClean="0"/>
              <a:t>1/30/2012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CE9AF-DADD-499C-ABE2-4D6DA12916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C2776-73E6-42DB-9C84-B742BB96EFC2}" type="datetimeFigureOut">
              <a:rPr lang="en-US" smtClean="0"/>
              <a:t>1/30/2012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CE9AF-DADD-499C-ABE2-4D6DA129168B}" type="slidenum">
              <a:rPr lang="en-US" smtClean="0"/>
              <a:t>‹#›</a:t>
            </a:fld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C2776-73E6-42DB-9C84-B742BB96EFC2}" type="datetimeFigureOut">
              <a:rPr lang="en-US" smtClean="0"/>
              <a:t>1/30/2012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CE9AF-DADD-499C-ABE2-4D6DA129168B}" type="slidenum">
              <a:rPr lang="en-US" smtClean="0"/>
              <a:t>‹#›</a:t>
            </a:fld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B0C2776-73E6-42DB-9C84-B742BB96EFC2}" type="datetimeFigureOut">
              <a:rPr lang="en-US" smtClean="0"/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1B1CE9AF-DADD-499C-ABE2-4D6DA129168B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w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6000" dirty="0" smtClean="0"/>
              <a:t>Los </a:t>
            </a:r>
            <a:r>
              <a:rPr lang="en-US" sz="6000" dirty="0" err="1" smtClean="0"/>
              <a:t>deportes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Users\490teacher\AppData\Local\Microsoft\Windows\Temporary Internet Files\Content.IE5\1L130DFD\MC900441276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228600"/>
            <a:ext cx="3124200" cy="312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490teacher\AppData\Local\Microsoft\Windows\Temporary Internet Files\Content.IE5\FRNEBY26\MP900422244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4190999"/>
            <a:ext cx="3581400" cy="2386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490teacher\AppData\Local\Microsoft\Windows\Temporary Internet Files\Content.IE5\4T8EO68F\MC900432451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3213473"/>
            <a:ext cx="2362200" cy="1955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3609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fútbol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2" name="Picture 2" descr="C:\Users\490teacher\AppData\Local\Microsoft\Windows\Temporary Internet Files\Content.IE5\4SUZMEHK\MP900432875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713410"/>
            <a:ext cx="5486400" cy="4117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2633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fútbol</a:t>
            </a:r>
            <a:r>
              <a:rPr lang="en-US" dirty="0" smtClean="0"/>
              <a:t> </a:t>
            </a:r>
            <a:r>
              <a:rPr lang="en-US" dirty="0" err="1" smtClean="0"/>
              <a:t>americano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266" name="Picture 2" descr="C:\Users\490teacher\AppData\Local\Microsoft\Windows\Temporary Internet Files\Content.IE5\4T8EO68F\MP900430594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524000"/>
            <a:ext cx="6513582" cy="4345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750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gimnasia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290" name="Picture 2" descr="C:\Users\490teacher\AppData\Local\Microsoft\Windows\Temporary Internet Files\Content.IE5\FRNEBY26\MP900289420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4992" y="1600199"/>
            <a:ext cx="3035808" cy="4599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8881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hockey (</a:t>
            </a:r>
            <a:r>
              <a:rPr lang="en-US" dirty="0" err="1" smtClean="0"/>
              <a:t>sobre</a:t>
            </a:r>
            <a:r>
              <a:rPr lang="en-US" dirty="0" smtClean="0"/>
              <a:t> </a:t>
            </a:r>
            <a:r>
              <a:rPr lang="en-US" dirty="0" err="1" smtClean="0"/>
              <a:t>hielo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3314" name="Picture 2" descr="C:\Users\490teacher\AppData\Local\Microsoft\Windows\Temporary Internet Files\Content.IE5\4T8EO68F\MP900423138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676400"/>
            <a:ext cx="6858000" cy="4543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8498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kárate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4338" name="Picture 2" descr="C:\Users\490teacher\AppData\Local\Microsoft\Windows\Temporary Internet Files\Content.IE5\4SUZMEHK\MP900409513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828800"/>
            <a:ext cx="5499810" cy="3613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0692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lucha</a:t>
            </a:r>
            <a:r>
              <a:rPr lang="en-US" dirty="0" smtClean="0"/>
              <a:t> </a:t>
            </a:r>
            <a:r>
              <a:rPr lang="en-US" dirty="0" err="1" smtClean="0"/>
              <a:t>libre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362" name="Picture 2" descr="C:\Users\490teacher\AppData\Local\Microsoft\Windows\Temporary Internet Files\Content.IE5\1L130DFD\MC90008917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447799"/>
            <a:ext cx="4724399" cy="4724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7431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motociclismo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6387" name="Picture 3" descr="C:\Users\490teacher\AppData\Local\Microsoft\Windows\Temporary Internet Files\Content.IE5\1L130DFD\MP900441156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1676400"/>
            <a:ext cx="3124200" cy="468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0617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patinaje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7410" name="Picture 2" descr="C:\Users\490teacher\AppData\Local\Microsoft\Windows\Temporary Internet Files\Content.IE5\FRNEBY26\MC900436049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608726"/>
            <a:ext cx="4108450" cy="4050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9885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snowboarding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8434" name="Picture 2" descr="C:\Users\490teacher\AppData\Local\Microsoft\Windows\Temporary Internet Files\Content.IE5\4SUZMEHK\MP900442934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7402" y="1702558"/>
            <a:ext cx="3686175" cy="4125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0338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tenis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9458" name="Picture 2" descr="C:\Users\490teacher\AppData\Local\Microsoft\Windows\Temporary Internet Files\Content.IE5\1L130DFD\MP900400252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600200"/>
            <a:ext cx="6629400" cy="4417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9616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atletismo</a:t>
            </a:r>
            <a:endParaRPr lang="en-US" dirty="0"/>
          </a:p>
        </p:txBody>
      </p:sp>
      <p:pic>
        <p:nvPicPr>
          <p:cNvPr id="2050" name="Picture 2" descr="C:\Users\490teacher\AppData\Local\Microsoft\Windows\Temporary Internet Files\Content.IE5\4SUZMEHK\MP900424397[1]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23226"/>
          <a:stretch/>
        </p:blipFill>
        <p:spPr bwMode="auto">
          <a:xfrm>
            <a:off x="1219200" y="2057400"/>
            <a:ext cx="6791597" cy="3474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6907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voleibol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482" name="Picture 2" descr="C:\Program Files\Microsoft Office\MEDIA\CAGCAT10\j0301480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276" y="1828800"/>
            <a:ext cx="5791200" cy="4307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4229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wakeboarding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1485900"/>
            <a:ext cx="30480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67948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Jokerman" pitchFamily="82" charset="0"/>
              </a:rPr>
              <a:t>¡CAE   EL   RAYO!</a:t>
            </a:r>
            <a:endParaRPr lang="en-US" dirty="0">
              <a:latin typeface="Jokerm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2530" name="Picture 2" descr="C:\Users\490teacher\AppData\Local\Microsoft\Windows\Temporary Internet Files\Content.IE5\1L130DFD\MP910218826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836" y="1905000"/>
            <a:ext cx="6400800" cy="4273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1" name="Picture 3" descr="C:\Users\490teacher\AppData\Local\Microsoft\Windows\Temporary Internet Files\Content.IE5\4SUZMEHK\MC900055265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49269"/>
            <a:ext cx="3604788" cy="3465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4788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wakeboarding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1485900"/>
            <a:ext cx="30480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00944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atletismo</a:t>
            </a:r>
            <a:endParaRPr lang="en-US" dirty="0"/>
          </a:p>
        </p:txBody>
      </p:sp>
      <p:pic>
        <p:nvPicPr>
          <p:cNvPr id="2050" name="Picture 2" descr="C:\Users\490teacher\AppData\Local\Microsoft\Windows\Temporary Internet Files\Content.IE5\4SUZMEHK\MP900424397[1]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23226"/>
          <a:stretch/>
        </p:blipFill>
        <p:spPr bwMode="auto">
          <a:xfrm>
            <a:off x="1219200" y="2057400"/>
            <a:ext cx="6791597" cy="3474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18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básquetbol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2057400"/>
            <a:ext cx="3357562" cy="3357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63285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patinaje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7410" name="Picture 2" descr="C:\Users\490teacher\AppData\Local\Microsoft\Windows\Temporary Internet Files\Content.IE5\FRNEBY26\MC900436049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608726"/>
            <a:ext cx="4108450" cy="4050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4940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descenso</a:t>
            </a:r>
            <a:r>
              <a:rPr lang="en-US" dirty="0" smtClean="0"/>
              <a:t> de </a:t>
            </a:r>
            <a:r>
              <a:rPr lang="en-US" dirty="0" err="1" smtClean="0"/>
              <a:t>cañones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 descr="C:\Users\490teacher\AppData\Local\Microsoft\Windows\Temporary Internet Files\Content.IE5\1L130DFD\MP900262331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752600"/>
            <a:ext cx="5638800" cy="3721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6441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motociclismo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6387" name="Picture 3" descr="C:\Users\490teacher\AppData\Local\Microsoft\Windows\Temporary Internet Files\Content.IE5\1L130DFD\MP900441156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1676400"/>
            <a:ext cx="3124200" cy="468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1685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ciclismo</a:t>
            </a:r>
            <a:endParaRPr lang="en-US" dirty="0"/>
          </a:p>
        </p:txBody>
      </p:sp>
      <p:pic>
        <p:nvPicPr>
          <p:cNvPr id="6146" name="Picture 2" descr="C:\Users\490teacher\AppData\Local\Microsoft\Windows\Temporary Internet Files\Content.IE5\4T8EO68F\MC90036569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982" y="1981200"/>
            <a:ext cx="3810000" cy="3698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1231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básquetbol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2057400"/>
            <a:ext cx="3357562" cy="3357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04556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disco </a:t>
            </a:r>
            <a:r>
              <a:rPr lang="en-US" dirty="0" err="1" smtClean="0"/>
              <a:t>volante</a:t>
            </a:r>
            <a:endParaRPr lang="en-US" dirty="0"/>
          </a:p>
        </p:txBody>
      </p:sp>
      <p:pic>
        <p:nvPicPr>
          <p:cNvPr id="8194" name="Picture 2" descr="C:\Users\490teacher\AppData\Local\Microsoft\Windows\Temporary Internet Files\Content.IE5\FRNEBY26\MP900430765[1]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5550" y="1600200"/>
            <a:ext cx="6712899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7289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lucha</a:t>
            </a:r>
            <a:r>
              <a:rPr lang="en-US" dirty="0" smtClean="0"/>
              <a:t> </a:t>
            </a:r>
            <a:r>
              <a:rPr lang="en-US" dirty="0" err="1" smtClean="0"/>
              <a:t>libre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362" name="Picture 2" descr="C:\Users\490teacher\AppData\Local\Microsoft\Windows\Temporary Internet Files\Content.IE5\1L130DFD\MC90008917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447799"/>
            <a:ext cx="4724399" cy="4724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9252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snowboarding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8434" name="Picture 2" descr="C:\Users\490teacher\AppData\Local\Microsoft\Windows\Temporary Internet Files\Content.IE5\4SUZMEHK\MP900442934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7402" y="1702558"/>
            <a:ext cx="3686175" cy="4125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5732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fútbol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2" name="Picture 2" descr="C:\Users\490teacher\AppData\Local\Microsoft\Windows\Temporary Internet Files\Content.IE5\4SUZMEHK\MP900432875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713410"/>
            <a:ext cx="5486400" cy="4117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1023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gimnasia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290" name="Picture 2" descr="C:\Users\490teacher\AppData\Local\Microsoft\Windows\Temporary Internet Files\Content.IE5\FRNEBY26\MP900289420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4992" y="1600199"/>
            <a:ext cx="3035808" cy="4599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4936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escalada</a:t>
            </a:r>
            <a:r>
              <a:rPr lang="en-US" dirty="0" smtClean="0"/>
              <a:t> en </a:t>
            </a:r>
            <a:r>
              <a:rPr lang="en-US" dirty="0" err="1" smtClean="0"/>
              <a:t>roca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21" name="Picture 5" descr="C:\Users\490teacher\AppData\Local\Microsoft\Windows\Temporary Internet Files\Content.IE5\1L130DFD\MP900399538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600200"/>
            <a:ext cx="3022092" cy="4530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5141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kárate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4338" name="Picture 2" descr="C:\Users\490teacher\AppData\Local\Microsoft\Windows\Temporary Internet Files\Content.IE5\4SUZMEHK\MP900409513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828800"/>
            <a:ext cx="5499810" cy="3613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5489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béisbol</a:t>
            </a:r>
            <a:endParaRPr lang="en-US" dirty="0"/>
          </a:p>
        </p:txBody>
      </p:sp>
      <p:pic>
        <p:nvPicPr>
          <p:cNvPr id="4098" name="Picture 2" descr="C:\Program Files\Microsoft Office\MEDIA\CAGCAT10\j0199036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9567" y="2057400"/>
            <a:ext cx="3453525" cy="3805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2967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boxeo</a:t>
            </a:r>
            <a:endParaRPr lang="en-US" dirty="0"/>
          </a:p>
        </p:txBody>
      </p:sp>
      <p:pic>
        <p:nvPicPr>
          <p:cNvPr id="5123" name="Picture 3" descr="C:\Users\490teacher\AppData\Local\Microsoft\Windows\Temporary Internet Files\Content.IE5\FRNEBY26\MP900403701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1868424"/>
            <a:ext cx="3305556" cy="4132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551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tenis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9458" name="Picture 2" descr="C:\Users\490teacher\AppData\Local\Microsoft\Windows\Temporary Internet Files\Content.IE5\1L130DFD\MP900400252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600200"/>
            <a:ext cx="6629400" cy="4417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2902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béisbol</a:t>
            </a:r>
            <a:endParaRPr lang="en-US" dirty="0"/>
          </a:p>
        </p:txBody>
      </p:sp>
      <p:pic>
        <p:nvPicPr>
          <p:cNvPr id="4098" name="Picture 2" descr="C:\Program Files\Microsoft Office\MEDIA\CAGCAT10\j0199036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9567" y="2057400"/>
            <a:ext cx="3453525" cy="3805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4556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voleibol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482" name="Picture 2" descr="C:\Program Files\Microsoft Office\MEDIA\CAGCAT10\j0301480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276" y="1828800"/>
            <a:ext cx="5791200" cy="4307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667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hockey (</a:t>
            </a:r>
            <a:r>
              <a:rPr lang="en-US" dirty="0" err="1" smtClean="0"/>
              <a:t>sobre</a:t>
            </a:r>
            <a:r>
              <a:rPr lang="en-US" dirty="0" smtClean="0"/>
              <a:t> </a:t>
            </a:r>
            <a:r>
              <a:rPr lang="en-US" dirty="0" err="1" smtClean="0"/>
              <a:t>hielo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3314" name="Picture 2" descr="C:\Users\490teacher\AppData\Local\Microsoft\Windows\Temporary Internet Files\Content.IE5\4T8EO68F\MP900423138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676400"/>
            <a:ext cx="6858000" cy="4543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9273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fútbol</a:t>
            </a:r>
            <a:r>
              <a:rPr lang="en-US" dirty="0" smtClean="0"/>
              <a:t> </a:t>
            </a:r>
            <a:r>
              <a:rPr lang="en-US" dirty="0" err="1" smtClean="0"/>
              <a:t>americano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266" name="Picture 2" descr="C:\Users\490teacher\AppData\Local\Microsoft\Windows\Temporary Internet Files\Content.IE5\4T8EO68F\MP900430594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524000"/>
            <a:ext cx="6513582" cy="4345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2478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Jokerman" pitchFamily="82" charset="0"/>
              </a:rPr>
              <a:t>¡BINGO!</a:t>
            </a:r>
            <a:endParaRPr lang="en-US" dirty="0">
              <a:latin typeface="Jokerm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4016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voleibol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482" name="Picture 2" descr="C:\Program Files\Microsoft Office\MEDIA\CAGCAT10\j0301480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276" y="1828800"/>
            <a:ext cx="5791200" cy="4307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667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descenso</a:t>
            </a:r>
            <a:r>
              <a:rPr lang="en-US" dirty="0" smtClean="0"/>
              <a:t> de </a:t>
            </a:r>
            <a:r>
              <a:rPr lang="en-US" dirty="0" err="1" smtClean="0"/>
              <a:t>cañones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 descr="C:\Users\490teacher\AppData\Local\Microsoft\Windows\Temporary Internet Files\Content.IE5\1L130DFD\MP900262331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752600"/>
            <a:ext cx="5638800" cy="3721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6441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kárate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4338" name="Picture 2" descr="C:\Users\490teacher\AppData\Local\Microsoft\Windows\Temporary Internet Files\Content.IE5\4SUZMEHK\MP900409513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828800"/>
            <a:ext cx="5499810" cy="3613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5489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escalada</a:t>
            </a:r>
            <a:r>
              <a:rPr lang="en-US" dirty="0" smtClean="0"/>
              <a:t> en </a:t>
            </a:r>
            <a:r>
              <a:rPr lang="en-US" dirty="0" err="1" smtClean="0"/>
              <a:t>roca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21" name="Picture 5" descr="C:\Users\490teacher\AppData\Local\Microsoft\Windows\Temporary Internet Files\Content.IE5\1L130DFD\MP900399538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600200"/>
            <a:ext cx="3022092" cy="4530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5141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boxeo</a:t>
            </a:r>
            <a:endParaRPr lang="en-US" dirty="0"/>
          </a:p>
        </p:txBody>
      </p:sp>
      <p:pic>
        <p:nvPicPr>
          <p:cNvPr id="5123" name="Picture 3" descr="C:\Users\490teacher\AppData\Local\Microsoft\Windows\Temporary Internet Files\Content.IE5\FRNEBY26\MP900403701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1868424"/>
            <a:ext cx="3305556" cy="4132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551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atletismo</a:t>
            </a:r>
            <a:endParaRPr lang="en-US" dirty="0"/>
          </a:p>
        </p:txBody>
      </p:sp>
      <p:pic>
        <p:nvPicPr>
          <p:cNvPr id="2050" name="Picture 2" descr="C:\Users\490teacher\AppData\Local\Microsoft\Windows\Temporary Internet Files\Content.IE5\4SUZMEHK\MP900424397[1]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23226"/>
          <a:stretch/>
        </p:blipFill>
        <p:spPr bwMode="auto">
          <a:xfrm>
            <a:off x="1219200" y="2057400"/>
            <a:ext cx="6791597" cy="3474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18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boxeo</a:t>
            </a:r>
            <a:endParaRPr lang="en-US" dirty="0"/>
          </a:p>
        </p:txBody>
      </p:sp>
      <p:pic>
        <p:nvPicPr>
          <p:cNvPr id="5123" name="Picture 3" descr="C:\Users\490teacher\AppData\Local\Microsoft\Windows\Temporary Internet Files\Content.IE5\FRNEBY26\MP900403701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1868424"/>
            <a:ext cx="3305556" cy="4132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4556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fútbol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2" name="Picture 2" descr="C:\Users\490teacher\AppData\Local\Microsoft\Windows\Temporary Internet Files\Content.IE5\4SUZMEHK\MP900432875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713410"/>
            <a:ext cx="5486400" cy="4117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1023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disco </a:t>
            </a:r>
            <a:r>
              <a:rPr lang="en-US" dirty="0" err="1" smtClean="0"/>
              <a:t>volante</a:t>
            </a:r>
            <a:endParaRPr lang="en-US" dirty="0"/>
          </a:p>
        </p:txBody>
      </p:sp>
      <p:pic>
        <p:nvPicPr>
          <p:cNvPr id="8194" name="Picture 2" descr="C:\Users\490teacher\AppData\Local\Microsoft\Windows\Temporary Internet Files\Content.IE5\FRNEBY26\MP900430765[1]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5550" y="1600200"/>
            <a:ext cx="6712899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7289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ciclismo</a:t>
            </a:r>
            <a:endParaRPr lang="en-US" dirty="0"/>
          </a:p>
        </p:txBody>
      </p:sp>
      <p:pic>
        <p:nvPicPr>
          <p:cNvPr id="6146" name="Picture 2" descr="C:\Users\490teacher\AppData\Local\Microsoft\Windows\Temporary Internet Files\Content.IE5\4T8EO68F\MC90036569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982" y="1981200"/>
            <a:ext cx="3810000" cy="3698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1231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básquetbol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2057400"/>
            <a:ext cx="3357562" cy="3357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63285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fútbol</a:t>
            </a:r>
            <a:r>
              <a:rPr lang="en-US" dirty="0" smtClean="0"/>
              <a:t> </a:t>
            </a:r>
            <a:r>
              <a:rPr lang="en-US" dirty="0" err="1" smtClean="0"/>
              <a:t>americano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266" name="Picture 2" descr="C:\Users\490teacher\AppData\Local\Microsoft\Windows\Temporary Internet Files\Content.IE5\4T8EO68F\MP900430594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524000"/>
            <a:ext cx="6513582" cy="4345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2478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hockey (</a:t>
            </a:r>
            <a:r>
              <a:rPr lang="en-US" dirty="0" err="1" smtClean="0"/>
              <a:t>sobre</a:t>
            </a:r>
            <a:r>
              <a:rPr lang="en-US" dirty="0" smtClean="0"/>
              <a:t> </a:t>
            </a:r>
            <a:r>
              <a:rPr lang="en-US" dirty="0" err="1" smtClean="0"/>
              <a:t>hielo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3314" name="Picture 2" descr="C:\Users\490teacher\AppData\Local\Microsoft\Windows\Temporary Internet Files\Content.IE5\4T8EO68F\MP900423138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676400"/>
            <a:ext cx="6858000" cy="4543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9273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lucha</a:t>
            </a:r>
            <a:r>
              <a:rPr lang="en-US" dirty="0" smtClean="0"/>
              <a:t> </a:t>
            </a:r>
            <a:r>
              <a:rPr lang="en-US" dirty="0" err="1" smtClean="0"/>
              <a:t>libre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362" name="Picture 2" descr="C:\Users\490teacher\AppData\Local\Microsoft\Windows\Temporary Internet Files\Content.IE5\1L130DFD\MC90008917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447799"/>
            <a:ext cx="4724399" cy="4724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9252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patinaje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7410" name="Picture 2" descr="C:\Users\490teacher\AppData\Local\Microsoft\Windows\Temporary Internet Files\Content.IE5\FRNEBY26\MC900436049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608726"/>
            <a:ext cx="4108450" cy="4050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4940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motociclismo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6387" name="Picture 3" descr="C:\Users\490teacher\AppData\Local\Microsoft\Windows\Temporary Internet Files\Content.IE5\1L130DFD\MP900441156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1676400"/>
            <a:ext cx="3124200" cy="468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1685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wakeboarding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1485900"/>
            <a:ext cx="30480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00944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ciclismo</a:t>
            </a:r>
            <a:endParaRPr lang="en-US" dirty="0"/>
          </a:p>
        </p:txBody>
      </p:sp>
      <p:pic>
        <p:nvPicPr>
          <p:cNvPr id="6146" name="Picture 2" descr="C:\Users\490teacher\AppData\Local\Microsoft\Windows\Temporary Internet Files\Content.IE5\4T8EO68F\MC90036569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982" y="1981200"/>
            <a:ext cx="3810000" cy="3698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4556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snowboarding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8434" name="Picture 2" descr="C:\Users\490teacher\AppData\Local\Microsoft\Windows\Temporary Internet Files\Content.IE5\4SUZMEHK\MP900442934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7402" y="1702558"/>
            <a:ext cx="3686175" cy="4125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5732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tenis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9458" name="Picture 2" descr="C:\Users\490teacher\AppData\Local\Microsoft\Windows\Temporary Internet Files\Content.IE5\1L130DFD\MP900400252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600200"/>
            <a:ext cx="6629400" cy="4417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2902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gimnasia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290" name="Picture 2" descr="C:\Users\490teacher\AppData\Local\Microsoft\Windows\Temporary Internet Files\Content.IE5\FRNEBY26\MP900289420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4992" y="1600199"/>
            <a:ext cx="3035808" cy="4599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4936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béisbol</a:t>
            </a:r>
            <a:endParaRPr lang="en-US" dirty="0"/>
          </a:p>
        </p:txBody>
      </p:sp>
      <p:pic>
        <p:nvPicPr>
          <p:cNvPr id="4098" name="Picture 2" descr="C:\Program Files\Microsoft Office\MEDIA\CAGCAT10\j0199036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9567" y="2057400"/>
            <a:ext cx="3453525" cy="3805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2967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tarea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355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324" y="1825388"/>
            <a:ext cx="8258175" cy="422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267200" y="2185612"/>
            <a:ext cx="2797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El</a:t>
            </a:r>
          </a:p>
          <a:p>
            <a:r>
              <a:rPr lang="en-US" sz="1200" dirty="0" err="1" smtClean="0">
                <a:solidFill>
                  <a:schemeClr val="bg1"/>
                </a:solidFill>
              </a:rPr>
              <a:t>fútbol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99378" y="2208358"/>
            <a:ext cx="2797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>
                <a:solidFill>
                  <a:schemeClr val="bg1"/>
                </a:solidFill>
              </a:rPr>
              <a:t>Footbal</a:t>
            </a:r>
            <a:endParaRPr lang="en-US" sz="1200" dirty="0" smtClean="0">
              <a:solidFill>
                <a:schemeClr val="bg1"/>
              </a:solidFill>
            </a:endParaRPr>
          </a:p>
          <a:p>
            <a:r>
              <a:rPr lang="en-US" sz="1200" dirty="0">
                <a:solidFill>
                  <a:schemeClr val="bg1"/>
                </a:solidFill>
              </a:rPr>
              <a:t>l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181600" y="3639518"/>
            <a:ext cx="2819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El </a:t>
            </a:r>
            <a:r>
              <a:rPr lang="en-US" sz="1200" dirty="0" err="1" smtClean="0">
                <a:solidFill>
                  <a:schemeClr val="bg1"/>
                </a:solidFill>
              </a:rPr>
              <a:t>cliclismo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257800" y="3939938"/>
            <a:ext cx="190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200" dirty="0">
              <a:solidFill>
                <a:schemeClr val="bg1"/>
              </a:solidFill>
            </a:endParaRPr>
          </a:p>
          <a:p>
            <a:r>
              <a:rPr lang="en-US" sz="1200" dirty="0" err="1" smtClean="0">
                <a:solidFill>
                  <a:schemeClr val="bg1"/>
                </a:solidFill>
              </a:rPr>
              <a:t>Bicyling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9372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4" grpId="0"/>
      <p:bldP spid="15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descenso</a:t>
            </a:r>
            <a:r>
              <a:rPr lang="en-US" dirty="0" smtClean="0"/>
              <a:t> de </a:t>
            </a:r>
            <a:r>
              <a:rPr lang="en-US" dirty="0" err="1" smtClean="0"/>
              <a:t>cañones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 descr="C:\Users\490teacher\AppData\Local\Microsoft\Windows\Temporary Internet Files\Content.IE5\1L130DFD\MP900262331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752600"/>
            <a:ext cx="5638800" cy="3721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4453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disco </a:t>
            </a:r>
            <a:r>
              <a:rPr lang="en-US" dirty="0" err="1" smtClean="0"/>
              <a:t>volante</a:t>
            </a:r>
            <a:endParaRPr lang="en-US" dirty="0"/>
          </a:p>
        </p:txBody>
      </p:sp>
      <p:pic>
        <p:nvPicPr>
          <p:cNvPr id="8194" name="Picture 2" descr="C:\Users\490teacher\AppData\Local\Microsoft\Windows\Temporary Internet Files\Content.IE5\FRNEBY26\MP900430765[1]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5550" y="1600200"/>
            <a:ext cx="6712899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9634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escalada</a:t>
            </a:r>
            <a:r>
              <a:rPr lang="en-US" dirty="0" smtClean="0"/>
              <a:t> en </a:t>
            </a:r>
            <a:r>
              <a:rPr lang="en-US" dirty="0" err="1" smtClean="0"/>
              <a:t>roca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21" name="Picture 5" descr="C:\Users\490teacher\AppData\Local\Microsoft\Windows\Temporary Internet Files\Content.IE5\1L130DFD\MP900399538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600200"/>
            <a:ext cx="3022092" cy="4530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4488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atch">
  <a:themeElements>
    <a:clrScheme name="Thatch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hatch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66</TotalTime>
  <Words>173</Words>
  <Application>Microsoft Office PowerPoint</Application>
  <PresentationFormat>On-screen Show (4:3)</PresentationFormat>
  <Paragraphs>71</Paragraphs>
  <Slides>64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64</vt:i4>
      </vt:variant>
    </vt:vector>
  </HeadingPairs>
  <TitlesOfParts>
    <vt:vector size="65" baseType="lpstr">
      <vt:lpstr>Thatch</vt:lpstr>
      <vt:lpstr>Los deportes</vt:lpstr>
      <vt:lpstr>El atletismo</vt:lpstr>
      <vt:lpstr>El básquetbol</vt:lpstr>
      <vt:lpstr>El béisbol</vt:lpstr>
      <vt:lpstr>El boxeo</vt:lpstr>
      <vt:lpstr>El ciclismo</vt:lpstr>
      <vt:lpstr>El descenso de cañones</vt:lpstr>
      <vt:lpstr>El disco volante</vt:lpstr>
      <vt:lpstr>La escalada en roca </vt:lpstr>
      <vt:lpstr>El fútbol</vt:lpstr>
      <vt:lpstr>El fútbol americano</vt:lpstr>
      <vt:lpstr>La gimnasia</vt:lpstr>
      <vt:lpstr>El hockey (sobre hielo)</vt:lpstr>
      <vt:lpstr>El kárate</vt:lpstr>
      <vt:lpstr>La lucha libre</vt:lpstr>
      <vt:lpstr>El motociclismo</vt:lpstr>
      <vt:lpstr>El patinaje</vt:lpstr>
      <vt:lpstr>El snowboarding</vt:lpstr>
      <vt:lpstr>El tenis </vt:lpstr>
      <vt:lpstr>El voleibol</vt:lpstr>
      <vt:lpstr>El wakeboarding</vt:lpstr>
      <vt:lpstr>¡CAE   EL   RAYO!</vt:lpstr>
      <vt:lpstr>El wakeboarding</vt:lpstr>
      <vt:lpstr>El atletismo</vt:lpstr>
      <vt:lpstr>El básquetbol</vt:lpstr>
      <vt:lpstr>El patinaje</vt:lpstr>
      <vt:lpstr>El descenso de cañones</vt:lpstr>
      <vt:lpstr>El motociclismo</vt:lpstr>
      <vt:lpstr>El ciclismo</vt:lpstr>
      <vt:lpstr>El disco volante</vt:lpstr>
      <vt:lpstr>La lucha libre</vt:lpstr>
      <vt:lpstr>El snowboarding</vt:lpstr>
      <vt:lpstr>El fútbol</vt:lpstr>
      <vt:lpstr>La gimnasia</vt:lpstr>
      <vt:lpstr>La escalada en roca </vt:lpstr>
      <vt:lpstr>El kárate</vt:lpstr>
      <vt:lpstr>El béisbol</vt:lpstr>
      <vt:lpstr>El boxeo</vt:lpstr>
      <vt:lpstr>El tenis </vt:lpstr>
      <vt:lpstr>El voleibol</vt:lpstr>
      <vt:lpstr>El hockey (sobre hielo)</vt:lpstr>
      <vt:lpstr>El fútbol americano</vt:lpstr>
      <vt:lpstr>¡BINGO!</vt:lpstr>
      <vt:lpstr>El voleibol</vt:lpstr>
      <vt:lpstr>El descenso de cañones</vt:lpstr>
      <vt:lpstr>El kárate</vt:lpstr>
      <vt:lpstr>La escalada en roca </vt:lpstr>
      <vt:lpstr>El boxeo</vt:lpstr>
      <vt:lpstr>El atletismo</vt:lpstr>
      <vt:lpstr>El fútbol</vt:lpstr>
      <vt:lpstr>El disco volante</vt:lpstr>
      <vt:lpstr>El ciclismo</vt:lpstr>
      <vt:lpstr>El básquetbol</vt:lpstr>
      <vt:lpstr>El fútbol americano</vt:lpstr>
      <vt:lpstr>El hockey (sobre hielo)</vt:lpstr>
      <vt:lpstr>La lucha libre</vt:lpstr>
      <vt:lpstr>El patinaje</vt:lpstr>
      <vt:lpstr>El motociclismo</vt:lpstr>
      <vt:lpstr>El wakeboarding</vt:lpstr>
      <vt:lpstr>El snowboarding</vt:lpstr>
      <vt:lpstr>El tenis </vt:lpstr>
      <vt:lpstr>La gimnasia</vt:lpstr>
      <vt:lpstr>El béisbol</vt:lpstr>
      <vt:lpstr>La tarea: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Los deportes</dc:title>
  <dc:creator>490teacher</dc:creator>
  <cp:lastModifiedBy>490teacher</cp:lastModifiedBy>
  <cp:revision>6</cp:revision>
  <dcterms:created xsi:type="dcterms:W3CDTF">2012-01-30T19:58:30Z</dcterms:created>
  <dcterms:modified xsi:type="dcterms:W3CDTF">2012-01-30T21:04:56Z</dcterms:modified>
</cp:coreProperties>
</file>